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5113000" cy="21374100"/>
  <p:notesSz cx="6858000" cy="9144000"/>
  <p:embeddedFontLst>
    <p:embeddedFont>
      <p:font typeface="Rubik Bold" charset="1" panose="00000800000000000000"/>
      <p:regular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Relationship Id="rId9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84790" y="5095126"/>
            <a:ext cx="12950420" cy="293710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1084790" y="5079084"/>
            <a:ext cx="12950420" cy="2953150"/>
            <a:chOff x="0" y="0"/>
            <a:chExt cx="127054422" cy="2897285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72390" y="72390"/>
              <a:ext cx="126909639" cy="28828079"/>
            </a:xfrm>
            <a:custGeom>
              <a:avLst/>
              <a:gdLst/>
              <a:ahLst/>
              <a:cxnLst/>
              <a:rect r="r" b="b" t="t" l="l"/>
              <a:pathLst>
                <a:path h="28828079" w="126909639">
                  <a:moveTo>
                    <a:pt x="0" y="0"/>
                  </a:moveTo>
                  <a:lnTo>
                    <a:pt x="126909639" y="0"/>
                  </a:lnTo>
                  <a:lnTo>
                    <a:pt x="126909639" y="28828079"/>
                  </a:lnTo>
                  <a:lnTo>
                    <a:pt x="0" y="288280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27054421" cy="28972861"/>
            </a:xfrm>
            <a:custGeom>
              <a:avLst/>
              <a:gdLst/>
              <a:ahLst/>
              <a:cxnLst/>
              <a:rect r="r" b="b" t="t" l="l"/>
              <a:pathLst>
                <a:path h="28972861" w="127054421">
                  <a:moveTo>
                    <a:pt x="126909637" y="28828079"/>
                  </a:moveTo>
                  <a:lnTo>
                    <a:pt x="127054421" y="28828079"/>
                  </a:lnTo>
                  <a:lnTo>
                    <a:pt x="127054421" y="28972861"/>
                  </a:lnTo>
                  <a:lnTo>
                    <a:pt x="126909637" y="28972861"/>
                  </a:lnTo>
                  <a:lnTo>
                    <a:pt x="126909637" y="28828079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828079"/>
                  </a:lnTo>
                  <a:lnTo>
                    <a:pt x="0" y="28828079"/>
                  </a:lnTo>
                  <a:lnTo>
                    <a:pt x="0" y="144780"/>
                  </a:lnTo>
                  <a:close/>
                  <a:moveTo>
                    <a:pt x="0" y="28828079"/>
                  </a:moveTo>
                  <a:lnTo>
                    <a:pt x="144780" y="28828079"/>
                  </a:lnTo>
                  <a:lnTo>
                    <a:pt x="144780" y="28972861"/>
                  </a:lnTo>
                  <a:lnTo>
                    <a:pt x="0" y="28972861"/>
                  </a:lnTo>
                  <a:lnTo>
                    <a:pt x="0" y="28828079"/>
                  </a:lnTo>
                  <a:close/>
                  <a:moveTo>
                    <a:pt x="126909637" y="144780"/>
                  </a:moveTo>
                  <a:lnTo>
                    <a:pt x="127054421" y="144780"/>
                  </a:lnTo>
                  <a:lnTo>
                    <a:pt x="127054421" y="28828079"/>
                  </a:lnTo>
                  <a:lnTo>
                    <a:pt x="126909637" y="28828079"/>
                  </a:lnTo>
                  <a:lnTo>
                    <a:pt x="126909637" y="144780"/>
                  </a:lnTo>
                  <a:close/>
                  <a:moveTo>
                    <a:pt x="144780" y="28828079"/>
                  </a:moveTo>
                  <a:lnTo>
                    <a:pt x="126909637" y="28828079"/>
                  </a:lnTo>
                  <a:lnTo>
                    <a:pt x="126909637" y="28972861"/>
                  </a:lnTo>
                  <a:lnTo>
                    <a:pt x="144780" y="28972861"/>
                  </a:lnTo>
                  <a:lnTo>
                    <a:pt x="144780" y="28828079"/>
                  </a:lnTo>
                  <a:close/>
                  <a:moveTo>
                    <a:pt x="126909637" y="0"/>
                  </a:moveTo>
                  <a:lnTo>
                    <a:pt x="127054421" y="0"/>
                  </a:lnTo>
                  <a:lnTo>
                    <a:pt x="127054421" y="144780"/>
                  </a:lnTo>
                  <a:lnTo>
                    <a:pt x="126909637" y="144780"/>
                  </a:lnTo>
                  <a:lnTo>
                    <a:pt x="126909637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26909637" y="0"/>
                  </a:lnTo>
                  <a:lnTo>
                    <a:pt x="126909637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sp>
        <p:nvSpPr>
          <p:cNvPr name="AutoShape 6" id="6"/>
          <p:cNvSpPr/>
          <p:nvPr/>
        </p:nvSpPr>
        <p:spPr>
          <a:xfrm rot="0">
            <a:off x="1084790" y="16741417"/>
            <a:ext cx="12935545" cy="2925041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name="Group 7" id="7"/>
          <p:cNvGrpSpPr/>
          <p:nvPr/>
        </p:nvGrpSpPr>
        <p:grpSpPr>
          <a:xfrm rot="0">
            <a:off x="1084790" y="16743997"/>
            <a:ext cx="12935545" cy="2939478"/>
            <a:chOff x="0" y="0"/>
            <a:chExt cx="126908486" cy="2883873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72390" y="72390"/>
              <a:ext cx="126763701" cy="28693953"/>
            </a:xfrm>
            <a:custGeom>
              <a:avLst/>
              <a:gdLst/>
              <a:ahLst/>
              <a:cxnLst/>
              <a:rect r="r" b="b" t="t" l="l"/>
              <a:pathLst>
                <a:path h="28693953" w="126763701">
                  <a:moveTo>
                    <a:pt x="0" y="0"/>
                  </a:moveTo>
                  <a:lnTo>
                    <a:pt x="126763701" y="0"/>
                  </a:lnTo>
                  <a:lnTo>
                    <a:pt x="126763701" y="28693953"/>
                  </a:lnTo>
                  <a:lnTo>
                    <a:pt x="0" y="286939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26908483" cy="28838733"/>
            </a:xfrm>
            <a:custGeom>
              <a:avLst/>
              <a:gdLst/>
              <a:ahLst/>
              <a:cxnLst/>
              <a:rect r="r" b="b" t="t" l="l"/>
              <a:pathLst>
                <a:path h="28838733" w="126908483">
                  <a:moveTo>
                    <a:pt x="126763711" y="28693954"/>
                  </a:moveTo>
                  <a:lnTo>
                    <a:pt x="126908483" y="28693954"/>
                  </a:lnTo>
                  <a:lnTo>
                    <a:pt x="126908483" y="28838733"/>
                  </a:lnTo>
                  <a:lnTo>
                    <a:pt x="126763711" y="28838733"/>
                  </a:lnTo>
                  <a:lnTo>
                    <a:pt x="126763711" y="28693954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693954"/>
                  </a:lnTo>
                  <a:lnTo>
                    <a:pt x="0" y="28693954"/>
                  </a:lnTo>
                  <a:lnTo>
                    <a:pt x="0" y="144780"/>
                  </a:lnTo>
                  <a:close/>
                  <a:moveTo>
                    <a:pt x="0" y="28693954"/>
                  </a:moveTo>
                  <a:lnTo>
                    <a:pt x="144780" y="28693954"/>
                  </a:lnTo>
                  <a:lnTo>
                    <a:pt x="144780" y="28838733"/>
                  </a:lnTo>
                  <a:lnTo>
                    <a:pt x="0" y="28838733"/>
                  </a:lnTo>
                  <a:lnTo>
                    <a:pt x="0" y="28693954"/>
                  </a:lnTo>
                  <a:close/>
                  <a:moveTo>
                    <a:pt x="126763711" y="144780"/>
                  </a:moveTo>
                  <a:lnTo>
                    <a:pt x="126908483" y="144780"/>
                  </a:lnTo>
                  <a:lnTo>
                    <a:pt x="126908483" y="28693954"/>
                  </a:lnTo>
                  <a:lnTo>
                    <a:pt x="126763711" y="28693954"/>
                  </a:lnTo>
                  <a:lnTo>
                    <a:pt x="126763711" y="144780"/>
                  </a:lnTo>
                  <a:close/>
                  <a:moveTo>
                    <a:pt x="144780" y="28693954"/>
                  </a:moveTo>
                  <a:lnTo>
                    <a:pt x="126763711" y="28693954"/>
                  </a:lnTo>
                  <a:lnTo>
                    <a:pt x="126763711" y="28838733"/>
                  </a:lnTo>
                  <a:lnTo>
                    <a:pt x="144780" y="28838733"/>
                  </a:lnTo>
                  <a:lnTo>
                    <a:pt x="144780" y="28693954"/>
                  </a:lnTo>
                  <a:close/>
                  <a:moveTo>
                    <a:pt x="126763711" y="0"/>
                  </a:moveTo>
                  <a:lnTo>
                    <a:pt x="126908483" y="0"/>
                  </a:lnTo>
                  <a:lnTo>
                    <a:pt x="126908483" y="144780"/>
                  </a:lnTo>
                  <a:lnTo>
                    <a:pt x="126763711" y="144780"/>
                  </a:lnTo>
                  <a:lnTo>
                    <a:pt x="126763711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26763711" y="0"/>
                  </a:lnTo>
                  <a:lnTo>
                    <a:pt x="126763711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sp>
        <p:nvSpPr>
          <p:cNvPr name="AutoShape 10" id="10"/>
          <p:cNvSpPr/>
          <p:nvPr/>
        </p:nvSpPr>
        <p:spPr>
          <a:xfrm rot="0">
            <a:off x="1084790" y="8434316"/>
            <a:ext cx="4063238" cy="2950427"/>
          </a:xfrm>
          <a:prstGeom prst="rect">
            <a:avLst/>
          </a:prstGeom>
          <a:solidFill>
            <a:srgbClr val="FFFFFF"/>
          </a:solidFill>
        </p:spPr>
      </p:sp>
      <p:sp>
        <p:nvSpPr>
          <p:cNvPr name="AutoShape 11" id="11"/>
          <p:cNvSpPr/>
          <p:nvPr/>
        </p:nvSpPr>
        <p:spPr>
          <a:xfrm rot="0">
            <a:off x="5528381" y="8434316"/>
            <a:ext cx="4063238" cy="2950427"/>
          </a:xfrm>
          <a:prstGeom prst="rect">
            <a:avLst/>
          </a:prstGeom>
          <a:solidFill>
            <a:srgbClr val="FFFFFF"/>
          </a:solidFill>
        </p:spPr>
      </p:sp>
      <p:sp>
        <p:nvSpPr>
          <p:cNvPr name="AutoShape 12" id="12"/>
          <p:cNvSpPr/>
          <p:nvPr/>
        </p:nvSpPr>
        <p:spPr>
          <a:xfrm rot="0">
            <a:off x="9971973" y="8434316"/>
            <a:ext cx="4048363" cy="2950427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name="Group 13" id="13"/>
          <p:cNvGrpSpPr/>
          <p:nvPr/>
        </p:nvGrpSpPr>
        <p:grpSpPr>
          <a:xfrm rot="0">
            <a:off x="5528381" y="8434316"/>
            <a:ext cx="4063238" cy="2950427"/>
            <a:chOff x="0" y="0"/>
            <a:chExt cx="39746224" cy="2886080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72390" y="72390"/>
              <a:ext cx="39601443" cy="28716030"/>
            </a:xfrm>
            <a:custGeom>
              <a:avLst/>
              <a:gdLst/>
              <a:ahLst/>
              <a:cxnLst/>
              <a:rect r="r" b="b" t="t" l="l"/>
              <a:pathLst>
                <a:path h="28716030" w="39601443">
                  <a:moveTo>
                    <a:pt x="0" y="0"/>
                  </a:moveTo>
                  <a:lnTo>
                    <a:pt x="39601443" y="0"/>
                  </a:lnTo>
                  <a:lnTo>
                    <a:pt x="39601443" y="28716030"/>
                  </a:lnTo>
                  <a:lnTo>
                    <a:pt x="0" y="28716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9746225" cy="28860809"/>
            </a:xfrm>
            <a:custGeom>
              <a:avLst/>
              <a:gdLst/>
              <a:ahLst/>
              <a:cxnLst/>
              <a:rect r="r" b="b" t="t" l="l"/>
              <a:pathLst>
                <a:path h="28860809" w="39746225">
                  <a:moveTo>
                    <a:pt x="39601443" y="28716027"/>
                  </a:moveTo>
                  <a:lnTo>
                    <a:pt x="39746225" y="28716027"/>
                  </a:lnTo>
                  <a:lnTo>
                    <a:pt x="39746225" y="28860809"/>
                  </a:lnTo>
                  <a:lnTo>
                    <a:pt x="39601443" y="28860809"/>
                  </a:lnTo>
                  <a:lnTo>
                    <a:pt x="39601443" y="2871602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716027"/>
                  </a:lnTo>
                  <a:lnTo>
                    <a:pt x="0" y="28716027"/>
                  </a:lnTo>
                  <a:lnTo>
                    <a:pt x="0" y="144780"/>
                  </a:lnTo>
                  <a:close/>
                  <a:moveTo>
                    <a:pt x="0" y="28716027"/>
                  </a:moveTo>
                  <a:lnTo>
                    <a:pt x="144780" y="28716027"/>
                  </a:lnTo>
                  <a:lnTo>
                    <a:pt x="144780" y="28860809"/>
                  </a:lnTo>
                  <a:lnTo>
                    <a:pt x="0" y="28860809"/>
                  </a:lnTo>
                  <a:lnTo>
                    <a:pt x="0" y="28716027"/>
                  </a:lnTo>
                  <a:close/>
                  <a:moveTo>
                    <a:pt x="39601443" y="144780"/>
                  </a:moveTo>
                  <a:lnTo>
                    <a:pt x="39746225" y="144780"/>
                  </a:lnTo>
                  <a:lnTo>
                    <a:pt x="39746225" y="28716027"/>
                  </a:lnTo>
                  <a:lnTo>
                    <a:pt x="39601443" y="28716027"/>
                  </a:lnTo>
                  <a:lnTo>
                    <a:pt x="39601443" y="144780"/>
                  </a:lnTo>
                  <a:close/>
                  <a:moveTo>
                    <a:pt x="144780" y="28716027"/>
                  </a:moveTo>
                  <a:lnTo>
                    <a:pt x="39601443" y="28716027"/>
                  </a:lnTo>
                  <a:lnTo>
                    <a:pt x="39601443" y="28860809"/>
                  </a:lnTo>
                  <a:lnTo>
                    <a:pt x="144780" y="28860809"/>
                  </a:lnTo>
                  <a:lnTo>
                    <a:pt x="144780" y="28716027"/>
                  </a:lnTo>
                  <a:close/>
                  <a:moveTo>
                    <a:pt x="39601443" y="0"/>
                  </a:moveTo>
                  <a:lnTo>
                    <a:pt x="39746225" y="0"/>
                  </a:lnTo>
                  <a:lnTo>
                    <a:pt x="39746225" y="144780"/>
                  </a:lnTo>
                  <a:lnTo>
                    <a:pt x="39601443" y="144780"/>
                  </a:lnTo>
                  <a:lnTo>
                    <a:pt x="39601443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39601443" y="0"/>
                  </a:lnTo>
                  <a:lnTo>
                    <a:pt x="39601443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84790" y="8434316"/>
            <a:ext cx="4063238" cy="2950427"/>
            <a:chOff x="0" y="0"/>
            <a:chExt cx="39746224" cy="2886080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72390" y="72390"/>
              <a:ext cx="39601443" cy="28716030"/>
            </a:xfrm>
            <a:custGeom>
              <a:avLst/>
              <a:gdLst/>
              <a:ahLst/>
              <a:cxnLst/>
              <a:rect r="r" b="b" t="t" l="l"/>
              <a:pathLst>
                <a:path h="28716030" w="39601443">
                  <a:moveTo>
                    <a:pt x="0" y="0"/>
                  </a:moveTo>
                  <a:lnTo>
                    <a:pt x="39601443" y="0"/>
                  </a:lnTo>
                  <a:lnTo>
                    <a:pt x="39601443" y="28716030"/>
                  </a:lnTo>
                  <a:lnTo>
                    <a:pt x="0" y="28716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39746225" cy="28860809"/>
            </a:xfrm>
            <a:custGeom>
              <a:avLst/>
              <a:gdLst/>
              <a:ahLst/>
              <a:cxnLst/>
              <a:rect r="r" b="b" t="t" l="l"/>
              <a:pathLst>
                <a:path h="28860809" w="39746225">
                  <a:moveTo>
                    <a:pt x="39601443" y="28716027"/>
                  </a:moveTo>
                  <a:lnTo>
                    <a:pt x="39746225" y="28716027"/>
                  </a:lnTo>
                  <a:lnTo>
                    <a:pt x="39746225" y="28860809"/>
                  </a:lnTo>
                  <a:lnTo>
                    <a:pt x="39601443" y="28860809"/>
                  </a:lnTo>
                  <a:lnTo>
                    <a:pt x="39601443" y="2871602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716027"/>
                  </a:lnTo>
                  <a:lnTo>
                    <a:pt x="0" y="28716027"/>
                  </a:lnTo>
                  <a:lnTo>
                    <a:pt x="0" y="144780"/>
                  </a:lnTo>
                  <a:close/>
                  <a:moveTo>
                    <a:pt x="0" y="28716027"/>
                  </a:moveTo>
                  <a:lnTo>
                    <a:pt x="144780" y="28716027"/>
                  </a:lnTo>
                  <a:lnTo>
                    <a:pt x="144780" y="28860809"/>
                  </a:lnTo>
                  <a:lnTo>
                    <a:pt x="0" y="28860809"/>
                  </a:lnTo>
                  <a:lnTo>
                    <a:pt x="0" y="28716027"/>
                  </a:lnTo>
                  <a:close/>
                  <a:moveTo>
                    <a:pt x="39601443" y="144780"/>
                  </a:moveTo>
                  <a:lnTo>
                    <a:pt x="39746225" y="144780"/>
                  </a:lnTo>
                  <a:lnTo>
                    <a:pt x="39746225" y="28716027"/>
                  </a:lnTo>
                  <a:lnTo>
                    <a:pt x="39601443" y="28716027"/>
                  </a:lnTo>
                  <a:lnTo>
                    <a:pt x="39601443" y="144780"/>
                  </a:lnTo>
                  <a:close/>
                  <a:moveTo>
                    <a:pt x="144780" y="28716027"/>
                  </a:moveTo>
                  <a:lnTo>
                    <a:pt x="39601443" y="28716027"/>
                  </a:lnTo>
                  <a:lnTo>
                    <a:pt x="39601443" y="28860809"/>
                  </a:lnTo>
                  <a:lnTo>
                    <a:pt x="144780" y="28860809"/>
                  </a:lnTo>
                  <a:lnTo>
                    <a:pt x="144780" y="28716027"/>
                  </a:lnTo>
                  <a:close/>
                  <a:moveTo>
                    <a:pt x="39601443" y="0"/>
                  </a:moveTo>
                  <a:lnTo>
                    <a:pt x="39746225" y="0"/>
                  </a:lnTo>
                  <a:lnTo>
                    <a:pt x="39746225" y="144780"/>
                  </a:lnTo>
                  <a:lnTo>
                    <a:pt x="39601443" y="144780"/>
                  </a:lnTo>
                  <a:lnTo>
                    <a:pt x="39601443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39601443" y="0"/>
                  </a:lnTo>
                  <a:lnTo>
                    <a:pt x="39601443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9971973" y="8434316"/>
            <a:ext cx="4063238" cy="2950427"/>
            <a:chOff x="0" y="0"/>
            <a:chExt cx="39746224" cy="2886080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72390" y="72390"/>
              <a:ext cx="39601443" cy="28716030"/>
            </a:xfrm>
            <a:custGeom>
              <a:avLst/>
              <a:gdLst/>
              <a:ahLst/>
              <a:cxnLst/>
              <a:rect r="r" b="b" t="t" l="l"/>
              <a:pathLst>
                <a:path h="28716030" w="39601443">
                  <a:moveTo>
                    <a:pt x="0" y="0"/>
                  </a:moveTo>
                  <a:lnTo>
                    <a:pt x="39601443" y="0"/>
                  </a:lnTo>
                  <a:lnTo>
                    <a:pt x="39601443" y="28716030"/>
                  </a:lnTo>
                  <a:lnTo>
                    <a:pt x="0" y="28716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9746225" cy="28860809"/>
            </a:xfrm>
            <a:custGeom>
              <a:avLst/>
              <a:gdLst/>
              <a:ahLst/>
              <a:cxnLst/>
              <a:rect r="r" b="b" t="t" l="l"/>
              <a:pathLst>
                <a:path h="28860809" w="39746225">
                  <a:moveTo>
                    <a:pt x="39601443" y="28716027"/>
                  </a:moveTo>
                  <a:lnTo>
                    <a:pt x="39746225" y="28716027"/>
                  </a:lnTo>
                  <a:lnTo>
                    <a:pt x="39746225" y="28860809"/>
                  </a:lnTo>
                  <a:lnTo>
                    <a:pt x="39601443" y="28860809"/>
                  </a:lnTo>
                  <a:lnTo>
                    <a:pt x="39601443" y="2871602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716027"/>
                  </a:lnTo>
                  <a:lnTo>
                    <a:pt x="0" y="28716027"/>
                  </a:lnTo>
                  <a:lnTo>
                    <a:pt x="0" y="144780"/>
                  </a:lnTo>
                  <a:close/>
                  <a:moveTo>
                    <a:pt x="0" y="28716027"/>
                  </a:moveTo>
                  <a:lnTo>
                    <a:pt x="144780" y="28716027"/>
                  </a:lnTo>
                  <a:lnTo>
                    <a:pt x="144780" y="28860809"/>
                  </a:lnTo>
                  <a:lnTo>
                    <a:pt x="0" y="28860809"/>
                  </a:lnTo>
                  <a:lnTo>
                    <a:pt x="0" y="28716027"/>
                  </a:lnTo>
                  <a:close/>
                  <a:moveTo>
                    <a:pt x="39601443" y="144780"/>
                  </a:moveTo>
                  <a:lnTo>
                    <a:pt x="39746225" y="144780"/>
                  </a:lnTo>
                  <a:lnTo>
                    <a:pt x="39746225" y="28716027"/>
                  </a:lnTo>
                  <a:lnTo>
                    <a:pt x="39601443" y="28716027"/>
                  </a:lnTo>
                  <a:lnTo>
                    <a:pt x="39601443" y="144780"/>
                  </a:lnTo>
                  <a:close/>
                  <a:moveTo>
                    <a:pt x="144780" y="28716027"/>
                  </a:moveTo>
                  <a:lnTo>
                    <a:pt x="39601443" y="28716027"/>
                  </a:lnTo>
                  <a:lnTo>
                    <a:pt x="39601443" y="28860809"/>
                  </a:lnTo>
                  <a:lnTo>
                    <a:pt x="144780" y="28860809"/>
                  </a:lnTo>
                  <a:lnTo>
                    <a:pt x="144780" y="28716027"/>
                  </a:lnTo>
                  <a:close/>
                  <a:moveTo>
                    <a:pt x="39601443" y="0"/>
                  </a:moveTo>
                  <a:lnTo>
                    <a:pt x="39746225" y="0"/>
                  </a:lnTo>
                  <a:lnTo>
                    <a:pt x="39746225" y="144780"/>
                  </a:lnTo>
                  <a:lnTo>
                    <a:pt x="39601443" y="144780"/>
                  </a:lnTo>
                  <a:lnTo>
                    <a:pt x="39601443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39601443" y="0"/>
                  </a:lnTo>
                  <a:lnTo>
                    <a:pt x="39601443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sp>
        <p:nvSpPr>
          <p:cNvPr name="AutoShape 22" id="22"/>
          <p:cNvSpPr/>
          <p:nvPr/>
        </p:nvSpPr>
        <p:spPr>
          <a:xfrm rot="0">
            <a:off x="1084790" y="11786825"/>
            <a:ext cx="12950420" cy="4538071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name="Group 23" id="23"/>
          <p:cNvGrpSpPr/>
          <p:nvPr/>
        </p:nvGrpSpPr>
        <p:grpSpPr>
          <a:xfrm rot="0">
            <a:off x="1084790" y="11786825"/>
            <a:ext cx="12950420" cy="4538071"/>
            <a:chOff x="0" y="0"/>
            <a:chExt cx="127054422" cy="4452226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72390" y="72390"/>
              <a:ext cx="126909639" cy="44377486"/>
            </a:xfrm>
            <a:custGeom>
              <a:avLst/>
              <a:gdLst/>
              <a:ahLst/>
              <a:cxnLst/>
              <a:rect r="r" b="b" t="t" l="l"/>
              <a:pathLst>
                <a:path h="44377486" w="126909639">
                  <a:moveTo>
                    <a:pt x="0" y="0"/>
                  </a:moveTo>
                  <a:lnTo>
                    <a:pt x="126909639" y="0"/>
                  </a:lnTo>
                  <a:lnTo>
                    <a:pt x="126909639" y="44377486"/>
                  </a:lnTo>
                  <a:lnTo>
                    <a:pt x="0" y="443774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27054421" cy="44522265"/>
            </a:xfrm>
            <a:custGeom>
              <a:avLst/>
              <a:gdLst/>
              <a:ahLst/>
              <a:cxnLst/>
              <a:rect r="r" b="b" t="t" l="l"/>
              <a:pathLst>
                <a:path h="44522265" w="127054421">
                  <a:moveTo>
                    <a:pt x="126909637" y="44377483"/>
                  </a:moveTo>
                  <a:lnTo>
                    <a:pt x="127054421" y="44377483"/>
                  </a:lnTo>
                  <a:lnTo>
                    <a:pt x="127054421" y="44522265"/>
                  </a:lnTo>
                  <a:lnTo>
                    <a:pt x="126909637" y="44522265"/>
                  </a:lnTo>
                  <a:lnTo>
                    <a:pt x="126909637" y="4437748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4377483"/>
                  </a:lnTo>
                  <a:lnTo>
                    <a:pt x="0" y="44377483"/>
                  </a:lnTo>
                  <a:lnTo>
                    <a:pt x="0" y="144780"/>
                  </a:lnTo>
                  <a:close/>
                  <a:moveTo>
                    <a:pt x="0" y="44377483"/>
                  </a:moveTo>
                  <a:lnTo>
                    <a:pt x="144780" y="44377483"/>
                  </a:lnTo>
                  <a:lnTo>
                    <a:pt x="144780" y="44522265"/>
                  </a:lnTo>
                  <a:lnTo>
                    <a:pt x="0" y="44522265"/>
                  </a:lnTo>
                  <a:lnTo>
                    <a:pt x="0" y="44377483"/>
                  </a:lnTo>
                  <a:close/>
                  <a:moveTo>
                    <a:pt x="126909637" y="144780"/>
                  </a:moveTo>
                  <a:lnTo>
                    <a:pt x="127054421" y="144780"/>
                  </a:lnTo>
                  <a:lnTo>
                    <a:pt x="127054421" y="44377483"/>
                  </a:lnTo>
                  <a:lnTo>
                    <a:pt x="126909637" y="44377483"/>
                  </a:lnTo>
                  <a:lnTo>
                    <a:pt x="126909637" y="144780"/>
                  </a:lnTo>
                  <a:close/>
                  <a:moveTo>
                    <a:pt x="144780" y="44377483"/>
                  </a:moveTo>
                  <a:lnTo>
                    <a:pt x="126909637" y="44377483"/>
                  </a:lnTo>
                  <a:lnTo>
                    <a:pt x="126909637" y="44522265"/>
                  </a:lnTo>
                  <a:lnTo>
                    <a:pt x="144780" y="44522265"/>
                  </a:lnTo>
                  <a:lnTo>
                    <a:pt x="144780" y="44377483"/>
                  </a:lnTo>
                  <a:close/>
                  <a:moveTo>
                    <a:pt x="126909637" y="0"/>
                  </a:moveTo>
                  <a:lnTo>
                    <a:pt x="127054421" y="0"/>
                  </a:lnTo>
                  <a:lnTo>
                    <a:pt x="127054421" y="144780"/>
                  </a:lnTo>
                  <a:lnTo>
                    <a:pt x="126909637" y="144780"/>
                  </a:lnTo>
                  <a:lnTo>
                    <a:pt x="126909637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26909637" y="0"/>
                  </a:lnTo>
                  <a:lnTo>
                    <a:pt x="126909637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sp>
        <p:nvSpPr>
          <p:cNvPr name="AutoShape 26" id="26"/>
          <p:cNvSpPr/>
          <p:nvPr/>
        </p:nvSpPr>
        <p:spPr>
          <a:xfrm rot="0">
            <a:off x="1084790" y="1717542"/>
            <a:ext cx="8506829" cy="2959459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name="Group 27" id="27"/>
          <p:cNvGrpSpPr/>
          <p:nvPr/>
        </p:nvGrpSpPr>
        <p:grpSpPr>
          <a:xfrm rot="0">
            <a:off x="1084790" y="1717542"/>
            <a:ext cx="8506829" cy="2959459"/>
            <a:chOff x="0" y="0"/>
            <a:chExt cx="83459085" cy="2903476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72390" y="72390"/>
              <a:ext cx="83314303" cy="28889982"/>
            </a:xfrm>
            <a:custGeom>
              <a:avLst/>
              <a:gdLst/>
              <a:ahLst/>
              <a:cxnLst/>
              <a:rect r="r" b="b" t="t" l="l"/>
              <a:pathLst>
                <a:path h="28889982" w="83314303">
                  <a:moveTo>
                    <a:pt x="0" y="0"/>
                  </a:moveTo>
                  <a:lnTo>
                    <a:pt x="83314303" y="0"/>
                  </a:lnTo>
                  <a:lnTo>
                    <a:pt x="83314303" y="28889982"/>
                  </a:lnTo>
                  <a:lnTo>
                    <a:pt x="0" y="288899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3459086" cy="29034761"/>
            </a:xfrm>
            <a:custGeom>
              <a:avLst/>
              <a:gdLst/>
              <a:ahLst/>
              <a:cxnLst/>
              <a:rect r="r" b="b" t="t" l="l"/>
              <a:pathLst>
                <a:path h="29034761" w="83459086">
                  <a:moveTo>
                    <a:pt x="83314307" y="28889979"/>
                  </a:moveTo>
                  <a:lnTo>
                    <a:pt x="83459086" y="28889979"/>
                  </a:lnTo>
                  <a:lnTo>
                    <a:pt x="83459086" y="29034761"/>
                  </a:lnTo>
                  <a:lnTo>
                    <a:pt x="83314307" y="29034761"/>
                  </a:lnTo>
                  <a:lnTo>
                    <a:pt x="83314307" y="28889979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889979"/>
                  </a:lnTo>
                  <a:lnTo>
                    <a:pt x="0" y="28889979"/>
                  </a:lnTo>
                  <a:lnTo>
                    <a:pt x="0" y="144780"/>
                  </a:lnTo>
                  <a:close/>
                  <a:moveTo>
                    <a:pt x="0" y="28889979"/>
                  </a:moveTo>
                  <a:lnTo>
                    <a:pt x="144780" y="28889979"/>
                  </a:lnTo>
                  <a:lnTo>
                    <a:pt x="144780" y="29034761"/>
                  </a:lnTo>
                  <a:lnTo>
                    <a:pt x="0" y="29034761"/>
                  </a:lnTo>
                  <a:lnTo>
                    <a:pt x="0" y="28889979"/>
                  </a:lnTo>
                  <a:close/>
                  <a:moveTo>
                    <a:pt x="83314307" y="144780"/>
                  </a:moveTo>
                  <a:lnTo>
                    <a:pt x="83459086" y="144780"/>
                  </a:lnTo>
                  <a:lnTo>
                    <a:pt x="83459086" y="28889979"/>
                  </a:lnTo>
                  <a:lnTo>
                    <a:pt x="83314307" y="28889979"/>
                  </a:lnTo>
                  <a:lnTo>
                    <a:pt x="83314307" y="144780"/>
                  </a:lnTo>
                  <a:close/>
                  <a:moveTo>
                    <a:pt x="144780" y="28889979"/>
                  </a:moveTo>
                  <a:lnTo>
                    <a:pt x="83314307" y="28889979"/>
                  </a:lnTo>
                  <a:lnTo>
                    <a:pt x="83314307" y="29034761"/>
                  </a:lnTo>
                  <a:lnTo>
                    <a:pt x="144780" y="29034761"/>
                  </a:lnTo>
                  <a:lnTo>
                    <a:pt x="144780" y="28889979"/>
                  </a:lnTo>
                  <a:close/>
                  <a:moveTo>
                    <a:pt x="83314307" y="0"/>
                  </a:moveTo>
                  <a:lnTo>
                    <a:pt x="83459086" y="0"/>
                  </a:lnTo>
                  <a:lnTo>
                    <a:pt x="83459086" y="144780"/>
                  </a:lnTo>
                  <a:lnTo>
                    <a:pt x="83314307" y="144780"/>
                  </a:lnTo>
                  <a:lnTo>
                    <a:pt x="83314307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3314307" y="0"/>
                  </a:lnTo>
                  <a:lnTo>
                    <a:pt x="83314307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sp>
        <p:nvSpPr>
          <p:cNvPr name="AutoShape 30" id="30"/>
          <p:cNvSpPr/>
          <p:nvPr/>
        </p:nvSpPr>
        <p:spPr>
          <a:xfrm rot="0">
            <a:off x="9971973" y="1717542"/>
            <a:ext cx="4063238" cy="2959459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name="Group 31" id="31"/>
          <p:cNvGrpSpPr/>
          <p:nvPr/>
        </p:nvGrpSpPr>
        <p:grpSpPr>
          <a:xfrm rot="0">
            <a:off x="9971973" y="1717542"/>
            <a:ext cx="4063238" cy="2959459"/>
            <a:chOff x="0" y="0"/>
            <a:chExt cx="39863748" cy="2903476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72390" y="72390"/>
              <a:ext cx="39718967" cy="28889982"/>
            </a:xfrm>
            <a:custGeom>
              <a:avLst/>
              <a:gdLst/>
              <a:ahLst/>
              <a:cxnLst/>
              <a:rect r="r" b="b" t="t" l="l"/>
              <a:pathLst>
                <a:path h="28889982" w="39718967">
                  <a:moveTo>
                    <a:pt x="0" y="0"/>
                  </a:moveTo>
                  <a:lnTo>
                    <a:pt x="39718967" y="0"/>
                  </a:lnTo>
                  <a:lnTo>
                    <a:pt x="39718967" y="28889982"/>
                  </a:lnTo>
                  <a:lnTo>
                    <a:pt x="0" y="288899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39863750" cy="29034761"/>
            </a:xfrm>
            <a:custGeom>
              <a:avLst/>
              <a:gdLst/>
              <a:ahLst/>
              <a:cxnLst/>
              <a:rect r="r" b="b" t="t" l="l"/>
              <a:pathLst>
                <a:path h="29034761" w="39863750">
                  <a:moveTo>
                    <a:pt x="39718968" y="28889979"/>
                  </a:moveTo>
                  <a:lnTo>
                    <a:pt x="39863750" y="28889979"/>
                  </a:lnTo>
                  <a:lnTo>
                    <a:pt x="39863750" y="29034761"/>
                  </a:lnTo>
                  <a:lnTo>
                    <a:pt x="39718968" y="29034761"/>
                  </a:lnTo>
                  <a:lnTo>
                    <a:pt x="39718968" y="28889979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889979"/>
                  </a:lnTo>
                  <a:lnTo>
                    <a:pt x="0" y="28889979"/>
                  </a:lnTo>
                  <a:lnTo>
                    <a:pt x="0" y="144780"/>
                  </a:lnTo>
                  <a:close/>
                  <a:moveTo>
                    <a:pt x="0" y="28889979"/>
                  </a:moveTo>
                  <a:lnTo>
                    <a:pt x="144780" y="28889979"/>
                  </a:lnTo>
                  <a:lnTo>
                    <a:pt x="144780" y="29034761"/>
                  </a:lnTo>
                  <a:lnTo>
                    <a:pt x="0" y="29034761"/>
                  </a:lnTo>
                  <a:lnTo>
                    <a:pt x="0" y="28889979"/>
                  </a:lnTo>
                  <a:close/>
                  <a:moveTo>
                    <a:pt x="39718968" y="144780"/>
                  </a:moveTo>
                  <a:lnTo>
                    <a:pt x="39863750" y="144780"/>
                  </a:lnTo>
                  <a:lnTo>
                    <a:pt x="39863750" y="28889979"/>
                  </a:lnTo>
                  <a:lnTo>
                    <a:pt x="39718968" y="28889979"/>
                  </a:lnTo>
                  <a:lnTo>
                    <a:pt x="39718968" y="144780"/>
                  </a:lnTo>
                  <a:close/>
                  <a:moveTo>
                    <a:pt x="144780" y="28889979"/>
                  </a:moveTo>
                  <a:lnTo>
                    <a:pt x="39718968" y="28889979"/>
                  </a:lnTo>
                  <a:lnTo>
                    <a:pt x="39718968" y="29034761"/>
                  </a:lnTo>
                  <a:lnTo>
                    <a:pt x="144780" y="29034761"/>
                  </a:lnTo>
                  <a:lnTo>
                    <a:pt x="144780" y="28889979"/>
                  </a:lnTo>
                  <a:close/>
                  <a:moveTo>
                    <a:pt x="39718968" y="0"/>
                  </a:moveTo>
                  <a:lnTo>
                    <a:pt x="39863750" y="0"/>
                  </a:lnTo>
                  <a:lnTo>
                    <a:pt x="39863750" y="144780"/>
                  </a:lnTo>
                  <a:lnTo>
                    <a:pt x="39718968" y="144780"/>
                  </a:lnTo>
                  <a:lnTo>
                    <a:pt x="3971896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39718968" y="0"/>
                  </a:lnTo>
                  <a:lnTo>
                    <a:pt x="3971896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464262"/>
            </a:solidFill>
          </p:spPr>
        </p:sp>
      </p:grpSp>
      <p:sp>
        <p:nvSpPr>
          <p:cNvPr name="Freeform 34" id="34"/>
          <p:cNvSpPr/>
          <p:nvPr/>
        </p:nvSpPr>
        <p:spPr>
          <a:xfrm flipH="false" flipV="false" rot="0">
            <a:off x="553976" y="9909529"/>
            <a:ext cx="114894" cy="10605645"/>
          </a:xfrm>
          <a:custGeom>
            <a:avLst/>
            <a:gdLst/>
            <a:ahLst/>
            <a:cxnLst/>
            <a:rect r="r" b="b" t="t" l="l"/>
            <a:pathLst>
              <a:path h="10605645" w="114894">
                <a:moveTo>
                  <a:pt x="0" y="0"/>
                </a:moveTo>
                <a:lnTo>
                  <a:pt x="114894" y="0"/>
                </a:lnTo>
                <a:lnTo>
                  <a:pt x="114894" y="10605645"/>
                </a:lnTo>
                <a:lnTo>
                  <a:pt x="0" y="106056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553976" y="1298442"/>
            <a:ext cx="92664" cy="8553600"/>
          </a:xfrm>
          <a:custGeom>
            <a:avLst/>
            <a:gdLst/>
            <a:ahLst/>
            <a:cxnLst/>
            <a:rect r="r" b="b" t="t" l="l"/>
            <a:pathLst>
              <a:path h="8553600" w="92664">
                <a:moveTo>
                  <a:pt x="0" y="0"/>
                </a:moveTo>
                <a:lnTo>
                  <a:pt x="92664" y="0"/>
                </a:lnTo>
                <a:lnTo>
                  <a:pt x="92664" y="8553600"/>
                </a:lnTo>
                <a:lnTo>
                  <a:pt x="0" y="85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-5400000">
            <a:off x="7609867" y="12308169"/>
            <a:ext cx="142925" cy="13193080"/>
          </a:xfrm>
          <a:custGeom>
            <a:avLst/>
            <a:gdLst/>
            <a:ahLst/>
            <a:cxnLst/>
            <a:rect r="r" b="b" t="t" l="l"/>
            <a:pathLst>
              <a:path h="13193080" w="142925">
                <a:moveTo>
                  <a:pt x="0" y="0"/>
                </a:moveTo>
                <a:lnTo>
                  <a:pt x="142925" y="0"/>
                </a:lnTo>
                <a:lnTo>
                  <a:pt x="142925" y="13193079"/>
                </a:lnTo>
                <a:lnTo>
                  <a:pt x="0" y="131930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-5400000">
            <a:off x="355239" y="511742"/>
            <a:ext cx="527039" cy="932063"/>
          </a:xfrm>
          <a:custGeom>
            <a:avLst/>
            <a:gdLst/>
            <a:ahLst/>
            <a:cxnLst/>
            <a:rect r="r" b="b" t="t" l="l"/>
            <a:pathLst>
              <a:path h="932063" w="527039">
                <a:moveTo>
                  <a:pt x="0" y="0"/>
                </a:moveTo>
                <a:lnTo>
                  <a:pt x="527039" y="0"/>
                </a:lnTo>
                <a:lnTo>
                  <a:pt x="527039" y="932062"/>
                </a:lnTo>
                <a:lnTo>
                  <a:pt x="0" y="9320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5400000">
            <a:off x="383120" y="20218796"/>
            <a:ext cx="527039" cy="932063"/>
          </a:xfrm>
          <a:custGeom>
            <a:avLst/>
            <a:gdLst/>
            <a:ahLst/>
            <a:cxnLst/>
            <a:rect r="r" b="b" t="t" l="l"/>
            <a:pathLst>
              <a:path h="932063" w="527039">
                <a:moveTo>
                  <a:pt x="0" y="0"/>
                </a:moveTo>
                <a:lnTo>
                  <a:pt x="527039" y="0"/>
                </a:lnTo>
                <a:lnTo>
                  <a:pt x="527039" y="932062"/>
                </a:lnTo>
                <a:lnTo>
                  <a:pt x="0" y="9320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-10800000">
            <a:off x="821270" y="18460643"/>
            <a:ext cx="527039" cy="932063"/>
          </a:xfrm>
          <a:custGeom>
            <a:avLst/>
            <a:gdLst/>
            <a:ahLst/>
            <a:cxnLst/>
            <a:rect r="r" b="b" t="t" l="l"/>
            <a:pathLst>
              <a:path h="932063" w="527039">
                <a:moveTo>
                  <a:pt x="0" y="0"/>
                </a:moveTo>
                <a:lnTo>
                  <a:pt x="527039" y="0"/>
                </a:lnTo>
                <a:lnTo>
                  <a:pt x="527039" y="932062"/>
                </a:lnTo>
                <a:lnTo>
                  <a:pt x="0" y="9320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14191785" y="18438677"/>
            <a:ext cx="527039" cy="932063"/>
          </a:xfrm>
          <a:custGeom>
            <a:avLst/>
            <a:gdLst/>
            <a:ahLst/>
            <a:cxnLst/>
            <a:rect r="r" b="b" t="t" l="l"/>
            <a:pathLst>
              <a:path h="932063" w="527039">
                <a:moveTo>
                  <a:pt x="0" y="0"/>
                </a:moveTo>
                <a:lnTo>
                  <a:pt x="527039" y="0"/>
                </a:lnTo>
                <a:lnTo>
                  <a:pt x="527039" y="932063"/>
                </a:lnTo>
                <a:lnTo>
                  <a:pt x="0" y="9320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1" id="41"/>
          <p:cNvSpPr txBox="true"/>
          <p:nvPr/>
        </p:nvSpPr>
        <p:spPr>
          <a:xfrm rot="0">
            <a:off x="4395963" y="6137916"/>
            <a:ext cx="7746121" cy="978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393"/>
              </a:lnSpc>
            </a:pPr>
            <a:r>
              <a:rPr lang="en-US" b="true" sz="7393" u="sng">
                <a:solidFill>
                  <a:srgbClr val="464262"/>
                </a:solidFill>
                <a:latin typeface="Rubik Bold"/>
                <a:ea typeface="Rubik Bold"/>
                <a:cs typeface="Rubik Bold"/>
                <a:sym typeface="Rubik Bold"/>
              </a:rPr>
              <a:t>Póster o Banner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348309" y="441367"/>
            <a:ext cx="7746121" cy="799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3"/>
              </a:lnSpc>
            </a:pPr>
            <a:r>
              <a:rPr lang="en-US" b="true" sz="5993" u="sng">
                <a:solidFill>
                  <a:srgbClr val="464262"/>
                </a:solidFill>
                <a:latin typeface="Rubik Bold"/>
                <a:ea typeface="Rubik Bold"/>
                <a:cs typeface="Rubik Bold"/>
                <a:sym typeface="Rubik Bold"/>
              </a:rPr>
              <a:t>Logo de Expositor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072407" y="7809308"/>
            <a:ext cx="3323556" cy="59712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38"/>
              </a:lnSpc>
            </a:pPr>
            <a:r>
              <a:rPr lang="en-US" sz="9338" b="true">
                <a:solidFill>
                  <a:srgbClr val="464262"/>
                </a:solidFill>
                <a:latin typeface="Rubik Bold"/>
                <a:ea typeface="Rubik Bold"/>
                <a:cs typeface="Rubik Bold"/>
                <a:sym typeface="Rubik Bold"/>
              </a:rPr>
              <a:t>1.40</a:t>
            </a:r>
          </a:p>
          <a:p>
            <a:pPr algn="ctr">
              <a:lnSpc>
                <a:spcPts val="9338"/>
              </a:lnSpc>
            </a:pPr>
          </a:p>
          <a:p>
            <a:pPr algn="l">
              <a:lnSpc>
                <a:spcPts val="9338"/>
              </a:lnSpc>
            </a:pPr>
            <a:r>
              <a:rPr lang="en-US" sz="9338" b="true">
                <a:solidFill>
                  <a:srgbClr val="464262"/>
                </a:solidFill>
                <a:latin typeface="Rubik Bold"/>
                <a:ea typeface="Rubik Bold"/>
                <a:cs typeface="Rubik Bold"/>
                <a:sym typeface="Rubik Bold"/>
              </a:rPr>
              <a:t>o</a:t>
            </a:r>
          </a:p>
          <a:p>
            <a:pPr algn="ctr">
              <a:lnSpc>
                <a:spcPts val="9338"/>
              </a:lnSpc>
            </a:pPr>
          </a:p>
          <a:p>
            <a:pPr algn="l">
              <a:lnSpc>
                <a:spcPts val="9338"/>
              </a:lnSpc>
            </a:pPr>
            <a:r>
              <a:rPr lang="en-US" sz="9338" b="true">
                <a:solidFill>
                  <a:srgbClr val="464262"/>
                </a:solidFill>
                <a:latin typeface="Rubik Bold"/>
                <a:ea typeface="Rubik Bold"/>
                <a:cs typeface="Rubik Bold"/>
                <a:sym typeface="Rubik Bold"/>
              </a:rPr>
              <a:t>1.80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4395963" y="17786195"/>
            <a:ext cx="6880173" cy="978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393"/>
              </a:lnSpc>
            </a:pPr>
            <a:r>
              <a:rPr lang="en-US" b="true" sz="7393" u="sng">
                <a:solidFill>
                  <a:srgbClr val="464262"/>
                </a:solidFill>
                <a:latin typeface="Rubik Bold"/>
                <a:ea typeface="Rubik Bold"/>
                <a:cs typeface="Rubik Bold"/>
                <a:sym typeface="Rubik Bold"/>
              </a:rPr>
              <a:t>Hasta 0.90 cm</a:t>
            </a:r>
          </a:p>
        </p:txBody>
      </p:sp>
      <p:sp>
        <p:nvSpPr>
          <p:cNvPr name="Freeform 45" id="45"/>
          <p:cNvSpPr/>
          <p:nvPr/>
        </p:nvSpPr>
        <p:spPr>
          <a:xfrm flipH="false" flipV="false" rot="0">
            <a:off x="11404563" y="19827590"/>
            <a:ext cx="1243407" cy="1223979"/>
          </a:xfrm>
          <a:custGeom>
            <a:avLst/>
            <a:gdLst/>
            <a:ahLst/>
            <a:cxnLst/>
            <a:rect r="r" b="b" t="t" l="l"/>
            <a:pathLst>
              <a:path h="1223979" w="1243407">
                <a:moveTo>
                  <a:pt x="0" y="0"/>
                </a:moveTo>
                <a:lnTo>
                  <a:pt x="1243407" y="0"/>
                </a:lnTo>
                <a:lnTo>
                  <a:pt x="1243407" y="1223979"/>
                </a:lnTo>
                <a:lnTo>
                  <a:pt x="0" y="12239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46" id="46"/>
          <p:cNvSpPr/>
          <p:nvPr/>
        </p:nvSpPr>
        <p:spPr>
          <a:xfrm flipH="false" flipV="false" rot="0">
            <a:off x="12749316" y="19806874"/>
            <a:ext cx="1189980" cy="1223979"/>
          </a:xfrm>
          <a:custGeom>
            <a:avLst/>
            <a:gdLst/>
            <a:ahLst/>
            <a:cxnLst/>
            <a:rect r="r" b="b" t="t" l="l"/>
            <a:pathLst>
              <a:path h="1223979" w="1189980">
                <a:moveTo>
                  <a:pt x="0" y="0"/>
                </a:moveTo>
                <a:lnTo>
                  <a:pt x="1189979" y="0"/>
                </a:lnTo>
                <a:lnTo>
                  <a:pt x="1189979" y="1223979"/>
                </a:lnTo>
                <a:lnTo>
                  <a:pt x="0" y="12239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47" id="47"/>
          <p:cNvSpPr/>
          <p:nvPr/>
        </p:nvSpPr>
        <p:spPr>
          <a:xfrm flipH="false" flipV="false" rot="0">
            <a:off x="9578858" y="19674880"/>
            <a:ext cx="1891640" cy="1472739"/>
          </a:xfrm>
          <a:custGeom>
            <a:avLst/>
            <a:gdLst/>
            <a:ahLst/>
            <a:cxnLst/>
            <a:rect r="r" b="b" t="t" l="l"/>
            <a:pathLst>
              <a:path h="1472739" w="1891640">
                <a:moveTo>
                  <a:pt x="0" y="0"/>
                </a:moveTo>
                <a:lnTo>
                  <a:pt x="1891640" y="0"/>
                </a:lnTo>
                <a:lnTo>
                  <a:pt x="1891640" y="1472738"/>
                </a:lnTo>
                <a:lnTo>
                  <a:pt x="0" y="14727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23876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0">
            <a:off x="2723902" y="19666458"/>
            <a:ext cx="1557346" cy="1500757"/>
          </a:xfrm>
          <a:custGeom>
            <a:avLst/>
            <a:gdLst/>
            <a:ahLst/>
            <a:cxnLst/>
            <a:rect r="r" b="b" t="t" l="l"/>
            <a:pathLst>
              <a:path h="1500757" w="1557346">
                <a:moveTo>
                  <a:pt x="0" y="0"/>
                </a:moveTo>
                <a:lnTo>
                  <a:pt x="1557346" y="0"/>
                </a:lnTo>
                <a:lnTo>
                  <a:pt x="1557346" y="1500757"/>
                </a:lnTo>
                <a:lnTo>
                  <a:pt x="0" y="150075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-128757" b="0"/>
            </a:stretch>
          </a:blipFill>
        </p:spPr>
      </p:sp>
      <p:sp>
        <p:nvSpPr>
          <p:cNvPr name="Freeform 49" id="49"/>
          <p:cNvSpPr/>
          <p:nvPr/>
        </p:nvSpPr>
        <p:spPr>
          <a:xfrm flipH="false" flipV="false" rot="0">
            <a:off x="1180705" y="19744140"/>
            <a:ext cx="1320324" cy="1384004"/>
          </a:xfrm>
          <a:custGeom>
            <a:avLst/>
            <a:gdLst/>
            <a:ahLst/>
            <a:cxnLst/>
            <a:rect r="r" b="b" t="t" l="l"/>
            <a:pathLst>
              <a:path h="1384004" w="1320324">
                <a:moveTo>
                  <a:pt x="0" y="0"/>
                </a:moveTo>
                <a:lnTo>
                  <a:pt x="1320324" y="0"/>
                </a:lnTo>
                <a:lnTo>
                  <a:pt x="1320324" y="1384004"/>
                </a:lnTo>
                <a:lnTo>
                  <a:pt x="0" y="138400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2518" r="-149479" b="-2518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false" rot="0">
            <a:off x="2017180" y="20264981"/>
            <a:ext cx="706721" cy="178776"/>
          </a:xfrm>
          <a:custGeom>
            <a:avLst/>
            <a:gdLst/>
            <a:ahLst/>
            <a:cxnLst/>
            <a:rect r="r" b="b" t="t" l="l"/>
            <a:pathLst>
              <a:path h="178776" w="706721">
                <a:moveTo>
                  <a:pt x="0" y="0"/>
                </a:moveTo>
                <a:lnTo>
                  <a:pt x="706722" y="0"/>
                </a:lnTo>
                <a:lnTo>
                  <a:pt x="706722" y="178776"/>
                </a:lnTo>
                <a:lnTo>
                  <a:pt x="0" y="17877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8507" t="-81136" r="0" b="-112848"/>
            </a:stretch>
          </a:blipFill>
        </p:spPr>
      </p:sp>
      <p:sp>
        <p:nvSpPr>
          <p:cNvPr name="Freeform 51" id="51"/>
          <p:cNvSpPr/>
          <p:nvPr/>
        </p:nvSpPr>
        <p:spPr>
          <a:xfrm flipH="false" flipV="false" rot="0">
            <a:off x="4281248" y="19757436"/>
            <a:ext cx="5565969" cy="1410046"/>
          </a:xfrm>
          <a:custGeom>
            <a:avLst/>
            <a:gdLst/>
            <a:ahLst/>
            <a:cxnLst/>
            <a:rect r="r" b="b" t="t" l="l"/>
            <a:pathLst>
              <a:path h="1410046" w="5565969">
                <a:moveTo>
                  <a:pt x="0" y="0"/>
                </a:moveTo>
                <a:lnTo>
                  <a:pt x="5565969" y="0"/>
                </a:lnTo>
                <a:lnTo>
                  <a:pt x="5565969" y="1410046"/>
                </a:lnTo>
                <a:lnTo>
                  <a:pt x="0" y="141004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0">
            <a:off x="11779789" y="152727"/>
            <a:ext cx="3129032" cy="1380951"/>
          </a:xfrm>
          <a:custGeom>
            <a:avLst/>
            <a:gdLst/>
            <a:ahLst/>
            <a:cxnLst/>
            <a:rect r="r" b="b" t="t" l="l"/>
            <a:pathLst>
              <a:path h="1380951" w="3129032">
                <a:moveTo>
                  <a:pt x="0" y="0"/>
                </a:moveTo>
                <a:lnTo>
                  <a:pt x="3129033" y="0"/>
                </a:lnTo>
                <a:lnTo>
                  <a:pt x="3129033" y="1380951"/>
                </a:lnTo>
                <a:lnTo>
                  <a:pt x="0" y="138095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DAG9jZb8rys</dc:identifier>
  <dcterms:modified xsi:type="dcterms:W3CDTF">2011-08-01T06:04:30Z</dcterms:modified>
  <cp:revision>1</cp:revision>
  <dc:title>Póster Investigación Universitaria  Lavanda Estructurado Bitono Vertical</dc:title>
</cp:coreProperties>
</file>